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4"/>
  </p:notesMasterIdLst>
  <p:handoutMasterIdLst>
    <p:handoutMasterId r:id="rId5"/>
  </p:handoutMasterIdLst>
  <p:sldIdLst>
    <p:sldId id="271" r:id="rId2"/>
    <p:sldId id="270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59E"/>
    <a:srgbClr val="162951"/>
    <a:srgbClr val="245794"/>
    <a:srgbClr val="5353FF"/>
    <a:srgbClr val="3333FF"/>
    <a:srgbClr val="6074D6"/>
    <a:srgbClr val="6A7C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4" d="100"/>
          <a:sy n="104" d="100"/>
        </p:scale>
        <p:origin x="-90" y="90"/>
      </p:cViewPr>
      <p:guideLst>
        <p:guide orient="horz" pos="148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867AB-01E2-4818-9215-67B42339DC0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06836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82E70-7D30-41E9-8E06-3CDDC18C93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86701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0B27A-962D-42AD-B556-DEDB5342822E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895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631A-B445-4A5B-95DC-97EDF2231E30}" type="datetimeFigureOut">
              <a:rPr lang="de-DE" smtClean="0"/>
              <a:pPr/>
              <a:t>04.01.2018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2D6-0E09-4CDC-9234-7F01169A724C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45794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>
                <a:solidFill>
                  <a:srgbClr val="3333FF"/>
                </a:solidFill>
              </a:defRPr>
            </a:lvl4pPr>
            <a:lvl5pPr>
              <a:defRPr>
                <a:solidFill>
                  <a:srgbClr val="3333FF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631A-B445-4A5B-95DC-97EDF2231E30}" type="datetimeFigureOut">
              <a:rPr lang="de-DE" smtClean="0"/>
              <a:pPr/>
              <a:t>04.01.2018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2D6-0E09-4CDC-9234-7F01169A724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631A-B445-4A5B-95DC-97EDF2231E30}" type="datetimeFigureOut">
              <a:rPr lang="de-DE" smtClean="0"/>
              <a:pPr/>
              <a:t>04.01.2018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2D6-0E09-4CDC-9234-7F01169A724C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631A-B445-4A5B-95DC-97EDF2231E30}" type="datetimeFigureOut">
              <a:rPr lang="de-DE" smtClean="0"/>
              <a:pPr/>
              <a:t>04.01.2018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2D6-0E09-4CDC-9234-7F01169A724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631A-B445-4A5B-95DC-97EDF2231E30}" type="datetimeFigureOut">
              <a:rPr lang="de-DE" smtClean="0"/>
              <a:pPr/>
              <a:t>04.01.2018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2D6-0E09-4CDC-9234-7F01169A724C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631A-B445-4A5B-95DC-97EDF2231E30}" type="datetimeFigureOut">
              <a:rPr lang="de-DE" smtClean="0"/>
              <a:pPr/>
              <a:t>04.01.2018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2D6-0E09-4CDC-9234-7F01169A724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631A-B445-4A5B-95DC-97EDF2231E30}" type="datetimeFigureOut">
              <a:rPr lang="de-DE" smtClean="0"/>
              <a:pPr/>
              <a:t>04.01.2018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2D6-0E09-4CDC-9234-7F01169A724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631A-B445-4A5B-95DC-97EDF2231E30}" type="datetimeFigureOut">
              <a:rPr lang="de-DE" smtClean="0"/>
              <a:pPr/>
              <a:t>04.01.2018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2D6-0E09-4CDC-9234-7F01169A724C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631A-B445-4A5B-95DC-97EDF2231E30}" type="datetimeFigureOut">
              <a:rPr lang="de-DE" smtClean="0"/>
              <a:pPr/>
              <a:t>04.01.2018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2D6-0E09-4CDC-9234-7F01169A724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235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3D1631A-B445-4A5B-95DC-97EDF2231E30}" type="datetimeFigureOut">
              <a:rPr lang="de-DE" smtClean="0"/>
              <a:pPr/>
              <a:t>04.01.2018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64BA2D6-0E09-4CDC-9234-7F01169A724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3886200" cy="1927225"/>
          </a:xfrm>
        </p:spPr>
        <p:txBody>
          <a:bodyPr/>
          <a:lstStyle/>
          <a:p>
            <a:r>
              <a:rPr lang="es-ES" sz="2400" cap="small" dirty="0" smtClean="0">
                <a:latin typeface="Calibri" panose="020F0502020204030204" pitchFamily="34" charset="0"/>
              </a:rPr>
              <a:t>Título</a:t>
            </a:r>
            <a:endParaRPr lang="es-ES" sz="2400" cap="small" dirty="0">
              <a:latin typeface="Calibri" panose="020F0502020204030204" pitchFamily="34" charset="0"/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3679351" cy="1752600"/>
          </a:xfrm>
        </p:spPr>
        <p:txBody>
          <a:bodyPr>
            <a:noAutofit/>
          </a:bodyPr>
          <a:lstStyle/>
          <a:p>
            <a:r>
              <a:rPr lang="de-DE" cap="small" spc="-1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Autor/es:</a:t>
            </a:r>
          </a:p>
          <a:p>
            <a:r>
              <a:rPr lang="de-DE" sz="2000" spc="-100" dirty="0" err="1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Annn</a:t>
            </a:r>
            <a:r>
              <a:rPr lang="de-DE" sz="2000" spc="-100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lang="de-DE" sz="2000" spc="-100" dirty="0" err="1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Bnnnnn</a:t>
            </a:r>
            <a:endParaRPr lang="de-DE" sz="2000" spc="-1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endParaRPr lang="de-DE" dirty="0">
              <a:latin typeface="Calibri" panose="020F0502020204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299" y="980728"/>
            <a:ext cx="437266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U:\ALCP\Medios\logo ALC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150403"/>
            <a:ext cx="2880320" cy="70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296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25450" y="2276475"/>
            <a:ext cx="8280400" cy="138499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2800" dirty="0">
                <a:latin typeface="Calibri" panose="020F0502020204030204" pitchFamily="34" charset="0"/>
              </a:rPr>
              <a:t>Actualmente no tengo, ni he tenido en los últimos dos años, </a:t>
            </a:r>
            <a:r>
              <a:rPr lang="es-ES" sz="2800" dirty="0" smtClean="0">
                <a:latin typeface="Calibri" panose="020F0502020204030204" pitchFamily="34" charset="0"/>
              </a:rPr>
              <a:t>afiliación </a:t>
            </a:r>
            <a:r>
              <a:rPr lang="es-ES" sz="2800" dirty="0">
                <a:latin typeface="Calibri" panose="020F0502020204030204" pitchFamily="34" charset="0"/>
              </a:rPr>
              <a:t>con / o intereses financieros en una corporación empresarial.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47663"/>
            <a:ext cx="9144000" cy="993775"/>
          </a:xfrm>
          <a:prstGeom prst="rect">
            <a:avLst/>
          </a:prstGeom>
          <a:solidFill>
            <a:srgbClr val="23559E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Declaración de ausencia de conflicto de intereses</a:t>
            </a:r>
            <a:endParaRPr lang="en-CA" sz="32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3528" y="6525253"/>
            <a:ext cx="847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rgbClr val="23559E"/>
                </a:solidFill>
                <a:latin typeface="Calibri" panose="020F0502020204030204" pitchFamily="34" charset="0"/>
              </a:rPr>
              <a:t>IX </a:t>
            </a:r>
            <a:r>
              <a:rPr lang="de-DE" sz="1400" dirty="0" err="1" smtClean="0">
                <a:solidFill>
                  <a:srgbClr val="23559E"/>
                </a:solidFill>
                <a:latin typeface="Calibri" panose="020F0502020204030204" pitchFamily="34" charset="0"/>
              </a:rPr>
              <a:t>Congreso</a:t>
            </a:r>
            <a:r>
              <a:rPr lang="de-DE" sz="1400" dirty="0" smtClean="0">
                <a:solidFill>
                  <a:srgbClr val="23559E"/>
                </a:solidFill>
                <a:latin typeface="Calibri" panose="020F0502020204030204" pitchFamily="34" charset="0"/>
              </a:rPr>
              <a:t> </a:t>
            </a:r>
            <a:r>
              <a:rPr lang="de-DE" sz="1400" dirty="0" err="1" smtClean="0">
                <a:solidFill>
                  <a:srgbClr val="23559E"/>
                </a:solidFill>
                <a:latin typeface="Calibri" panose="020F0502020204030204" pitchFamily="34" charset="0"/>
              </a:rPr>
              <a:t>Latinoamericano</a:t>
            </a:r>
            <a:r>
              <a:rPr lang="de-DE" sz="1400" dirty="0" smtClean="0">
                <a:solidFill>
                  <a:srgbClr val="23559E"/>
                </a:solidFill>
                <a:latin typeface="Calibri" panose="020F0502020204030204" pitchFamily="34" charset="0"/>
              </a:rPr>
              <a:t> de </a:t>
            </a:r>
            <a:r>
              <a:rPr lang="de-DE" sz="1400" dirty="0" err="1" smtClean="0">
                <a:solidFill>
                  <a:srgbClr val="23559E"/>
                </a:solidFill>
                <a:latin typeface="Calibri" panose="020F0502020204030204" pitchFamily="34" charset="0"/>
              </a:rPr>
              <a:t>Cuidados</a:t>
            </a:r>
            <a:r>
              <a:rPr lang="de-DE" sz="1400" dirty="0" smtClean="0">
                <a:solidFill>
                  <a:srgbClr val="23559E"/>
                </a:solidFill>
                <a:latin typeface="Calibri" panose="020F0502020204030204" pitchFamily="34" charset="0"/>
              </a:rPr>
              <a:t> Paliativos – Santiago de Chile – 11-14 </a:t>
            </a:r>
            <a:r>
              <a:rPr lang="de-DE" sz="1400" dirty="0" err="1" smtClean="0">
                <a:solidFill>
                  <a:srgbClr val="23559E"/>
                </a:solidFill>
                <a:latin typeface="Calibri" panose="020F0502020204030204" pitchFamily="34" charset="0"/>
              </a:rPr>
              <a:t>Abril</a:t>
            </a:r>
            <a:r>
              <a:rPr lang="de-DE" sz="1400" dirty="0" smtClean="0">
                <a:solidFill>
                  <a:srgbClr val="23559E"/>
                </a:solidFill>
                <a:latin typeface="Calibri" panose="020F0502020204030204" pitchFamily="34" charset="0"/>
              </a:rPr>
              <a:t> 2018 </a:t>
            </a:r>
            <a:endParaRPr lang="es-ES" sz="1400" dirty="0">
              <a:solidFill>
                <a:srgbClr val="23559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28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51</Words>
  <Application>Microsoft Office PowerPoint</Application>
  <PresentationFormat>Bildschirmpräsentation 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Klarheit</vt:lpstr>
      <vt:lpstr>Título</vt:lpstr>
      <vt:lpstr>PowerPoint-Präsentation</vt:lpstr>
    </vt:vector>
  </TitlesOfParts>
  <Company>Universitätsklinikum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Asociación Latinoamericana de Cuidados Paliativos (ALCP)</dc:title>
  <dc:creator>tp</dc:creator>
  <cp:lastModifiedBy>tp</cp:lastModifiedBy>
  <cp:revision>39</cp:revision>
  <cp:lastPrinted>2017-02-11T20:55:10Z</cp:lastPrinted>
  <dcterms:created xsi:type="dcterms:W3CDTF">2017-02-08T16:12:03Z</dcterms:created>
  <dcterms:modified xsi:type="dcterms:W3CDTF">2018-01-04T13:58:56Z</dcterms:modified>
</cp:coreProperties>
</file>